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D55"/>
    <a:srgbClr val="77D1DB"/>
    <a:srgbClr val="F46C6C"/>
    <a:srgbClr val="BA78F0"/>
    <a:srgbClr val="FFD900"/>
    <a:srgbClr val="FF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4" autoAdjust="0"/>
    <p:restoredTop sz="99771" autoAdjust="0"/>
  </p:normalViewPr>
  <p:slideViewPr>
    <p:cSldViewPr snapToGrid="0">
      <p:cViewPr varScale="1">
        <p:scale>
          <a:sx n="114" d="100"/>
          <a:sy n="114" d="100"/>
        </p:scale>
        <p:origin x="40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0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1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6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6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2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6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7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9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60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50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134B4-4EAF-4A12-8F57-6EFCB2662E1B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50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16" y="3229232"/>
            <a:ext cx="2777884" cy="3628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b="5566"/>
          <a:stretch/>
        </p:blipFill>
        <p:spPr>
          <a:xfrm flipH="1">
            <a:off x="7129300" y="3496474"/>
            <a:ext cx="2734222" cy="3361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85" y="3240027"/>
            <a:ext cx="2894378" cy="3617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is Quantum</a:t>
            </a:r>
          </a:p>
          <a:p>
            <a:pPr algn="ctr"/>
            <a:r>
              <a:rPr lang="en-US" sz="6000" b="0" cap="none" spc="0" dirty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Mechanics?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648950" y="6457890"/>
            <a:ext cx="15430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Tom Dodd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"/>
          <a:stretch/>
        </p:blipFill>
        <p:spPr>
          <a:xfrm>
            <a:off x="4613293" y="3496474"/>
            <a:ext cx="2965413" cy="3361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" b="3780"/>
          <a:stretch/>
        </p:blipFill>
        <p:spPr>
          <a:xfrm flipH="1">
            <a:off x="-2" y="3654397"/>
            <a:ext cx="2046913" cy="3203603"/>
          </a:xfrm>
          <a:prstGeom prst="rect">
            <a:avLst/>
          </a:prstGeom>
        </p:spPr>
      </p:pic>
      <p:pic>
        <p:nvPicPr>
          <p:cNvPr id="14" name="QHO ESP2&amp;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4266" t="4281" r="11858" b="2875"/>
          <a:stretch/>
        </p:blipFill>
        <p:spPr>
          <a:xfrm>
            <a:off x="219420" y="1659014"/>
            <a:ext cx="2876553" cy="1791061"/>
          </a:xfrm>
          <a:prstGeom prst="rect">
            <a:avLst/>
          </a:prstGeom>
        </p:spPr>
      </p:pic>
      <p:pic>
        <p:nvPicPr>
          <p:cNvPr id="18" name="QF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4266" t="4771" r="12656" b="3119"/>
          <a:stretch/>
        </p:blipFill>
        <p:spPr>
          <a:xfrm>
            <a:off x="9095392" y="1659014"/>
            <a:ext cx="2876553" cy="179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85265" y="2259365"/>
                <a:ext cx="442146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1" smtClean="0">
                          <a:ln w="12700" cmpd="sng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  <a:innerShdw blurRad="63500" dist="50800" dir="27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6000" b="1" i="1" smtClean="0">
                          <a:ln w="12700" cmpd="sng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  <a:innerShdw blurRad="63500" dist="50800" dir="27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GB" sz="6000" b="1" i="1" smtClean="0">
                              <a:ln w="12700" cmpd="sng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prstDash val="solid"/>
                              </a:ln>
                              <a:gradFill>
                                <a:gsLst>
                                  <a:gs pos="0">
                                    <a:schemeClr val="accent4"/>
                                  </a:gs>
                                  <a:gs pos="4000">
                                    <a:schemeClr val="accent4">
                                      <a:lumMod val="60000"/>
                                      <a:lumOff val="40000"/>
                                    </a:schemeClr>
                                  </a:gs>
                                  <a:gs pos="87000">
                                    <a:schemeClr val="accent4">
                                      <a:lumMod val="20000"/>
                                      <a:lumOff val="80000"/>
                                    </a:schemeClr>
                                  </a:gs>
                                </a:gsLst>
                                <a:lin ang="5400000"/>
                              </a:gra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  <a:innerShdw blurRad="63500" dist="50800" dir="27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1" i="1">
                              <a:ln w="12700" cmpd="sng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prstDash val="solid"/>
                              </a:ln>
                              <a:gradFill>
                                <a:gsLst>
                                  <a:gs pos="0">
                                    <a:schemeClr val="accent4"/>
                                  </a:gs>
                                  <a:gs pos="4000">
                                    <a:schemeClr val="accent4">
                                      <a:lumMod val="60000"/>
                                      <a:lumOff val="40000"/>
                                    </a:schemeClr>
                                  </a:gs>
                                  <a:gs pos="87000">
                                    <a:schemeClr val="accent4">
                                      <a:lumMod val="20000"/>
                                      <a:lumOff val="80000"/>
                                    </a:schemeClr>
                                  </a:gs>
                                </a:gsLst>
                                <a:lin ang="5400000"/>
                              </a:gra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  <a:innerShdw blurRad="63500" dist="50800" dir="27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6000" b="1" i="1">
                              <a:ln w="12700" cmpd="sng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prstDash val="solid"/>
                              </a:ln>
                              <a:gradFill>
                                <a:gsLst>
                                  <a:gs pos="0">
                                    <a:schemeClr val="accent4"/>
                                  </a:gs>
                                  <a:gs pos="4000">
                                    <a:schemeClr val="accent4">
                                      <a:lumMod val="60000"/>
                                      <a:lumOff val="40000"/>
                                    </a:schemeClr>
                                  </a:gs>
                                  <a:gs pos="87000">
                                    <a:schemeClr val="accent4">
                                      <a:lumMod val="20000"/>
                                      <a:lumOff val="80000"/>
                                    </a:schemeClr>
                                  </a:gs>
                                </a:gsLst>
                                <a:lin ang="5400000"/>
                              </a:gra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  <a:innerShdw blurRad="63500" dist="50800" dir="27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6000" b="1" i="1">
                          <a:ln w="12700" cmpd="sng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  <a:innerShdw blurRad="63500" dist="50800" dir="27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GB" sz="6000" b="1" i="1">
                          <a:ln w="12700" cmpd="sng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  <a:innerShdw blurRad="63500" dist="50800" dir="27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1" i="1">
                          <a:ln w="12700" cmpd="sng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  <a:innerShdw blurRad="63500" dist="50800" dir="27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en-GB" sz="6000" b="1" i="1">
                          <a:ln w="12700" cmpd="sng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  <a:innerShdw blurRad="63500" dist="50800" dir="27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sz="6000" b="1" dirty="0">
                  <a:ln w="12700" cmpd="sng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65" y="2259365"/>
                <a:ext cx="4421467" cy="923330"/>
              </a:xfrm>
              <a:prstGeom prst="rect">
                <a:avLst/>
              </a:prstGeom>
              <a:blipFill>
                <a:blip r:embed="rId13"/>
                <a:stretch>
                  <a:fillRect b="-19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582745" y="316667"/>
            <a:ext cx="1198729" cy="1132375"/>
            <a:chOff x="677491" y="296406"/>
            <a:chExt cx="1198729" cy="1132375"/>
          </a:xfrm>
        </p:grpSpPr>
        <p:grpSp>
          <p:nvGrpSpPr>
            <p:cNvPr id="42" name="Group 41"/>
            <p:cNvGrpSpPr/>
            <p:nvPr/>
          </p:nvGrpSpPr>
          <p:grpSpPr>
            <a:xfrm rot="869816">
              <a:off x="677491" y="438802"/>
              <a:ext cx="408174" cy="989979"/>
              <a:chOff x="725768" y="400110"/>
              <a:chExt cx="408174" cy="989979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 flipV="1">
                <a:off x="929855" y="400110"/>
                <a:ext cx="0" cy="989979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725768" y="737767"/>
                <a:ext cx="408174" cy="408174"/>
              </a:xfrm>
              <a:prstGeom prst="ellips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/>
                  <p:cNvSpPr/>
                  <p:nvPr/>
                </p:nvSpPr>
                <p:spPr>
                  <a:xfrm rot="22583">
                    <a:off x="726977" y="757187"/>
                    <a:ext cx="3910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GB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34" name="Rectangl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2583">
                    <a:off x="726977" y="757187"/>
                    <a:ext cx="391089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Group 50"/>
            <p:cNvGrpSpPr/>
            <p:nvPr/>
          </p:nvGrpSpPr>
          <p:grpSpPr>
            <a:xfrm>
              <a:off x="1468046" y="296406"/>
              <a:ext cx="408174" cy="966147"/>
              <a:chOff x="1258731" y="381558"/>
              <a:chExt cx="408174" cy="966147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H="1">
                <a:off x="1338991" y="381558"/>
                <a:ext cx="247820" cy="966147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 rot="900000">
                <a:off x="1258731" y="662444"/>
                <a:ext cx="408174" cy="408174"/>
              </a:xfrm>
              <a:prstGeom prst="ellips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 rot="922583">
                    <a:off x="1260190" y="679966"/>
                    <a:ext cx="3910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GB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922583">
                    <a:off x="1260190" y="679966"/>
                    <a:ext cx="391089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13726" r="2368" b="15294"/>
          <a:stretch/>
        </p:blipFill>
        <p:spPr>
          <a:xfrm>
            <a:off x="10051526" y="439336"/>
            <a:ext cx="1607922" cy="11162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40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50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20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58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" grpId="0"/>
      <p:bldP spid="16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Topics to Cover…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854732" y="4282833"/>
            <a:ext cx="288046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Double Slit</a:t>
            </a:r>
          </a:p>
          <a:p>
            <a:pPr algn="ctr"/>
            <a:r>
              <a:rPr lang="en-US" sz="4400" b="1" dirty="0">
                <a:ln w="1905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Experiment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8476873" y="4282833"/>
            <a:ext cx="294388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Uncertainty</a:t>
            </a:r>
          </a:p>
          <a:p>
            <a:pPr algn="ctr"/>
            <a:r>
              <a:rPr lang="en-US" sz="4400" b="1" dirty="0">
                <a:ln w="1905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Principle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8463440" y="1870328"/>
            <a:ext cx="297075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Structure of</a:t>
            </a:r>
          </a:p>
          <a:p>
            <a:pPr algn="ctr"/>
            <a:r>
              <a:rPr lang="en-US" sz="4400" b="1" dirty="0">
                <a:ln w="1905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the Atom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89733" y="4558677"/>
            <a:ext cx="23517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7030A0"/>
                  </a:solidFill>
                  <a:prstDash val="solid"/>
                </a:ln>
                <a:solidFill>
                  <a:srgbClr val="BA78F0"/>
                </a:solidFill>
              </a:rPr>
              <a:t>Exclusion</a:t>
            </a:r>
          </a:p>
          <a:p>
            <a:pPr algn="ctr"/>
            <a:r>
              <a:rPr lang="en-US" sz="4400" b="1" dirty="0">
                <a:ln w="19050">
                  <a:solidFill>
                    <a:srgbClr val="7030A0"/>
                  </a:solidFill>
                  <a:prstDash val="solid"/>
                </a:ln>
                <a:solidFill>
                  <a:srgbClr val="BA78F0"/>
                </a:solidFill>
              </a:rPr>
              <a:t>Principle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7950" y="1458004"/>
            <a:ext cx="297536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FF0000"/>
                  </a:solidFill>
                  <a:prstDash val="solid"/>
                </a:ln>
                <a:solidFill>
                  <a:srgbClr val="F46C6C"/>
                </a:solidFill>
              </a:rPr>
              <a:t>Schrödinger</a:t>
            </a:r>
          </a:p>
          <a:p>
            <a:pPr algn="ctr"/>
            <a:r>
              <a:rPr lang="en-US" sz="4400" b="1" dirty="0">
                <a:ln w="19050">
                  <a:solidFill>
                    <a:srgbClr val="FF0000"/>
                  </a:solidFill>
                  <a:prstDash val="solid"/>
                </a:ln>
                <a:solidFill>
                  <a:srgbClr val="F46C6C"/>
                </a:solidFill>
              </a:rPr>
              <a:t>Equation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0269" y="3346895"/>
            <a:ext cx="34547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rgbClr val="00B0F0"/>
                </a:solidFill>
              </a:rPr>
              <a:t>Entanglement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2110" y="2208883"/>
            <a:ext cx="35457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BDDD55"/>
                </a:solidFill>
              </a:rPr>
              <a:t>Quantum Spin</a:t>
            </a:r>
          </a:p>
        </p:txBody>
      </p:sp>
      <p:sp>
        <p:nvSpPr>
          <p:cNvPr id="16" name="Arrow: Right 15"/>
          <p:cNvSpPr/>
          <p:nvPr/>
        </p:nvSpPr>
        <p:spPr>
          <a:xfrm rot="20700000">
            <a:off x="4151344" y="2107920"/>
            <a:ext cx="543084" cy="2690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/>
          <p:cNvSpPr/>
          <p:nvPr/>
        </p:nvSpPr>
        <p:spPr>
          <a:xfrm rot="900000">
            <a:off x="7836836" y="2107920"/>
            <a:ext cx="543084" cy="2690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 rot="19800000">
            <a:off x="3911631" y="4069132"/>
            <a:ext cx="543084" cy="2690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/>
          <p:cNvSpPr/>
          <p:nvPr/>
        </p:nvSpPr>
        <p:spPr>
          <a:xfrm rot="11700000">
            <a:off x="4140925" y="4947250"/>
            <a:ext cx="543084" cy="2690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/>
          <p:cNvSpPr/>
          <p:nvPr/>
        </p:nvSpPr>
        <p:spPr>
          <a:xfrm rot="9900000">
            <a:off x="7687661" y="4947251"/>
            <a:ext cx="543084" cy="2690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/>
          <p:cNvSpPr/>
          <p:nvPr/>
        </p:nvSpPr>
        <p:spPr>
          <a:xfrm rot="5400000">
            <a:off x="9677272" y="3657796"/>
            <a:ext cx="543084" cy="2690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/>
          <p:cNvSpPr/>
          <p:nvPr/>
        </p:nvSpPr>
        <p:spPr>
          <a:xfrm rot="12600000">
            <a:off x="3911632" y="3134001"/>
            <a:ext cx="543084" cy="2690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/>
          <p:cNvSpPr/>
          <p:nvPr/>
        </p:nvSpPr>
        <p:spPr>
          <a:xfrm rot="16200000">
            <a:off x="2023424" y="3496076"/>
            <a:ext cx="543084" cy="2690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2857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BDDD5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Quantum Spin</a:t>
            </a:r>
          </a:p>
        </p:txBody>
      </p:sp>
    </p:spTree>
    <p:extLst>
      <p:ext uri="{BB962C8B-B14F-4D97-AF65-F5344CB8AC3E}">
        <p14:creationId xmlns:p14="http://schemas.microsoft.com/office/powerpoint/2010/main" val="14021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</TotalTime>
  <Words>38</Words>
  <Application>Microsoft Office PowerPoint</Application>
  <PresentationFormat>Widescreen</PresentationFormat>
  <Paragraphs>20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Segoe UI Black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Dodd</dc:creator>
  <cp:lastModifiedBy>Tom Dodd</cp:lastModifiedBy>
  <cp:revision>67</cp:revision>
  <dcterms:created xsi:type="dcterms:W3CDTF">2015-01-28T07:52:11Z</dcterms:created>
  <dcterms:modified xsi:type="dcterms:W3CDTF">2018-12-11T22:58:35Z</dcterms:modified>
</cp:coreProperties>
</file>